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86" r:id="rId15"/>
    <p:sldId id="259" r:id="rId16"/>
    <p:sldId id="262" r:id="rId17"/>
    <p:sldId id="260" r:id="rId18"/>
    <p:sldId id="271" r:id="rId19"/>
    <p:sldId id="263" r:id="rId20"/>
    <p:sldId id="272" r:id="rId21"/>
    <p:sldId id="264" r:id="rId22"/>
    <p:sldId id="273" r:id="rId23"/>
    <p:sldId id="266" r:id="rId24"/>
    <p:sldId id="287" r:id="rId25"/>
    <p:sldId id="288" r:id="rId26"/>
    <p:sldId id="289" r:id="rId27"/>
    <p:sldId id="290" r:id="rId28"/>
    <p:sldId id="267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69" r:id="rId37"/>
    <p:sldId id="268" r:id="rId38"/>
    <p:sldId id="274" r:id="rId39"/>
    <p:sldId id="27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EC10E7D-7E4E-4C04-8B9E-910C405E08C1}">
          <p14:sldIdLst>
            <p14:sldId id="256"/>
            <p14:sldId id="270"/>
          </p14:sldIdLst>
        </p14:section>
        <p14:section name="Section sans titre" id="{328DC0FD-95D6-4E7C-B799-8158654A8EE5}">
          <p14:sldIdLst>
            <p14:sldId id="258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4"/>
            <p14:sldId id="286"/>
            <p14:sldId id="259"/>
          </p14:sldIdLst>
        </p14:section>
        <p14:section name="Section sans titre" id="{37CBA466-F308-4311-8031-B2C1F0FC85E5}">
          <p14:sldIdLst>
            <p14:sldId id="262"/>
            <p14:sldId id="260"/>
            <p14:sldId id="271"/>
            <p14:sldId id="263"/>
            <p14:sldId id="272"/>
            <p14:sldId id="264"/>
            <p14:sldId id="273"/>
            <p14:sldId id="266"/>
            <p14:sldId id="287"/>
            <p14:sldId id="288"/>
            <p14:sldId id="289"/>
            <p14:sldId id="290"/>
            <p14:sldId id="267"/>
            <p14:sldId id="291"/>
            <p14:sldId id="292"/>
            <p14:sldId id="293"/>
            <p14:sldId id="294"/>
            <p14:sldId id="295"/>
            <p14:sldId id="296"/>
            <p14:sldId id="297"/>
            <p14:sldId id="269"/>
            <p14:sldId id="268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63288" y="2219668"/>
            <a:ext cx="9543010" cy="295084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8000" b="1" dirty="0" smtClean="0">
                <a:solidFill>
                  <a:schemeClr val="accent5">
                    <a:lumMod val="50000"/>
                  </a:schemeClr>
                </a:solidFill>
              </a:rPr>
              <a:t>covid 19</a:t>
            </a:r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les mesures barrières</a:t>
            </a:r>
            <a:endParaRPr lang="fr-FR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8" y="52873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8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06243" y="3115800"/>
            <a:ext cx="4722120" cy="28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237182" y="3100300"/>
            <a:ext cx="4491182" cy="27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53081" y="3095307"/>
            <a:ext cx="4233718" cy="27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46555" y="2979593"/>
            <a:ext cx="4015308" cy="240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06772" y="3089881"/>
            <a:ext cx="4055832" cy="27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9409" y="1590587"/>
            <a:ext cx="4571037" cy="487546"/>
          </a:xfrm>
        </p:spPr>
        <p:txBody>
          <a:bodyPr>
            <a:noAutofit/>
          </a:bodyPr>
          <a:lstStyle/>
          <a:p>
            <a:pPr algn="ctr"/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 BON LAVAGE DES MAINS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13" y="203613"/>
            <a:ext cx="5316892" cy="665438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9" y="293668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05099" y="2537418"/>
            <a:ext cx="9543010" cy="169834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VOTRE tenue </a:t>
            </a:r>
            <a:r>
              <a:rPr lang="fr-FR" sz="6000" b="1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travail</a:t>
            </a:r>
            <a:endParaRPr lang="fr-F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8" y="52873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352" y="1341432"/>
            <a:ext cx="8696129" cy="625151"/>
          </a:xfrm>
        </p:spPr>
        <p:txBody>
          <a:bodyPr>
            <a:noAutofit/>
          </a:bodyPr>
          <a:lstStyle/>
          <a:p>
            <a:pPr lvl="0"/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Votre tunique et pantalon à disposition dans le vestiaire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288" y="2496902"/>
            <a:ext cx="3986755" cy="39961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3" y="24570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1494" y="1534208"/>
            <a:ext cx="4180116" cy="499188"/>
          </a:xfrm>
        </p:spPr>
        <p:txBody>
          <a:bodyPr>
            <a:noAutofit/>
          </a:bodyPr>
          <a:lstStyle/>
          <a:p>
            <a:pPr lvl="0"/>
            <a:r>
              <a:rPr lang="fr-FR" sz="4800" b="1" cap="all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 </a:t>
            </a:r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tenue propre </a:t>
            </a:r>
            <a:r>
              <a:rPr lang="fr-FR" sz="4800" b="1" cap="all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4800" b="1" cap="all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4800" b="1" cap="all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 </a:t>
            </a:r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jour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r="17516"/>
          <a:stretch/>
        </p:blipFill>
        <p:spPr>
          <a:xfrm>
            <a:off x="6467302" y="1239039"/>
            <a:ext cx="3116253" cy="47148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71" y="314130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8606" y="1457487"/>
            <a:ext cx="4105299" cy="461696"/>
          </a:xfrm>
        </p:spPr>
        <p:txBody>
          <a:bodyPr>
            <a:noAutofit/>
          </a:bodyPr>
          <a:lstStyle/>
          <a:p>
            <a:pPr algn="just"/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Vos chaussures de travail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87" y="2813250"/>
            <a:ext cx="2947099" cy="29470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84" y="38877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194" y="1605544"/>
            <a:ext cx="6259992" cy="1486792"/>
          </a:xfrm>
        </p:spPr>
        <p:txBody>
          <a:bodyPr/>
          <a:lstStyle/>
          <a:p>
            <a:pPr algn="l"/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LES GESTES</a:t>
            </a:r>
            <a:b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BARRIÈRES</a:t>
            </a:r>
            <a:endParaRPr lang="fr-FR" sz="48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59" y="1219087"/>
            <a:ext cx="7129968" cy="53064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8" y="52873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0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8123" y="1298198"/>
            <a:ext cx="4227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</a:rPr>
              <a:t>Masques chirurgicaux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9" y="1847116"/>
            <a:ext cx="2587785" cy="25877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12496" y="4604402"/>
            <a:ext cx="5564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cap="all" dirty="0" smtClean="0">
                <a:solidFill>
                  <a:schemeClr val="accent6">
                    <a:lumMod val="75000"/>
                  </a:schemeClr>
                </a:solidFill>
              </a:rPr>
              <a:t>Distribution de 2 masques par jour et par salarié</a:t>
            </a:r>
            <a:endParaRPr lang="fr-FR" sz="3600" b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49" y="444758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347" y="1516733"/>
            <a:ext cx="6468665" cy="916828"/>
          </a:xfrm>
        </p:spPr>
        <p:txBody>
          <a:bodyPr>
            <a:noAutofit/>
          </a:bodyPr>
          <a:lstStyle/>
          <a:p>
            <a:pPr lvl="0" defTabSz="457200"/>
            <a:r>
              <a:rPr lang="fr-FR" sz="4800" b="1" cap="all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Pour les soins </a:t>
            </a:r>
            <a:r>
              <a:rPr lang="fr-FR" sz="4800" b="1" cap="all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souillantS</a:t>
            </a:r>
            <a:r>
              <a:rPr lang="fr-FR" sz="4800" b="1" cap="all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 </a:t>
            </a:r>
            <a:endParaRPr lang="fr-FR" sz="4800" b="1" cap="all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54" y="2313944"/>
            <a:ext cx="2765252" cy="2751144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17" y="519403"/>
            <a:ext cx="1524000" cy="762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3962" y="4934602"/>
            <a:ext cx="556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 cap="all" dirty="0">
                <a:solidFill>
                  <a:schemeClr val="accent5">
                    <a:lumMod val="50000"/>
                  </a:schemeClr>
                </a:solidFill>
              </a:rPr>
              <a:t>gants jetables à usage unique </a:t>
            </a:r>
          </a:p>
        </p:txBody>
      </p:sp>
    </p:spTree>
    <p:extLst>
      <p:ext uri="{BB962C8B-B14F-4D97-AF65-F5344CB8AC3E}">
        <p14:creationId xmlns:p14="http://schemas.microsoft.com/office/powerpoint/2010/main" val="41377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63" y="1838665"/>
            <a:ext cx="2921403" cy="29214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4" y="505917"/>
            <a:ext cx="1524000" cy="762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8123" y="1298198"/>
            <a:ext cx="4227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cap="all" dirty="0" smtClean="0">
                <a:solidFill>
                  <a:schemeClr val="accent5">
                    <a:lumMod val="50000"/>
                  </a:schemeClr>
                </a:solidFill>
              </a:rPr>
              <a:t>LAVAGE DE LA TENUE</a:t>
            </a:r>
            <a:endParaRPr lang="fr-FR" sz="4800" b="1" cap="al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18123" y="4045140"/>
            <a:ext cx="5564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Déposer la tenue dans le sac de linge sale dans le vestiaire pour que la blanchisserie la lave</a:t>
            </a:r>
          </a:p>
        </p:txBody>
      </p:sp>
    </p:spTree>
    <p:extLst>
      <p:ext uri="{BB962C8B-B14F-4D97-AF65-F5344CB8AC3E}">
        <p14:creationId xmlns:p14="http://schemas.microsoft.com/office/powerpoint/2010/main" val="14886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038" y="1450826"/>
            <a:ext cx="6624734" cy="144200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</a:rPr>
              <a:t>Mettre et enlever le masque</a:t>
            </a:r>
            <a:endParaRPr lang="fr-F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6" y="421432"/>
            <a:ext cx="1524000" cy="7620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827223" y="2818016"/>
            <a:ext cx="5775526" cy="32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038" y="1450826"/>
            <a:ext cx="6624734" cy="144200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</a:rPr>
              <a:t>Mettre et enlever le masque</a:t>
            </a:r>
            <a:endParaRPr lang="fr-F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6" y="421432"/>
            <a:ext cx="1524000" cy="7620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70023" y="2768139"/>
            <a:ext cx="6432520" cy="35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038" y="1450826"/>
            <a:ext cx="6624734" cy="144200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</a:rPr>
              <a:t>Mettre et enlever le masque</a:t>
            </a:r>
            <a:endParaRPr lang="fr-F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6" y="421432"/>
            <a:ext cx="1524000" cy="7620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99282" y="2752782"/>
            <a:ext cx="5863474" cy="35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038" y="1450826"/>
            <a:ext cx="6624734" cy="144200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</a:rPr>
              <a:t>Mettre et enlever le masque</a:t>
            </a:r>
            <a:endParaRPr lang="fr-F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6" y="421432"/>
            <a:ext cx="1524000" cy="7620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4119" y="2748885"/>
            <a:ext cx="6038389" cy="36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8038" y="1450826"/>
            <a:ext cx="6624734" cy="144200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4800" b="1" dirty="0" smtClean="0">
                <a:solidFill>
                  <a:schemeClr val="accent5">
                    <a:lumMod val="50000"/>
                  </a:schemeClr>
                </a:solidFill>
              </a:rPr>
              <a:t>Mettre et enlever le masque</a:t>
            </a:r>
            <a:endParaRPr lang="fr-F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6" y="421432"/>
            <a:ext cx="1524000" cy="762000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28121" y="2760864"/>
            <a:ext cx="6085005" cy="35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319" y="1494423"/>
            <a:ext cx="4359263" cy="2337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RESPECTER LA DISTANCIATION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SOCIALE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" y="521835"/>
            <a:ext cx="1524000" cy="7620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232073" y="1679171"/>
            <a:ext cx="4315373" cy="45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319" y="1494423"/>
            <a:ext cx="4359263" cy="2337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RESPECTER LA DISTANCIATION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SOCIALE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" y="521835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924502" y="1820488"/>
            <a:ext cx="4441248" cy="43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 rotWithShape="1">
          <a:blip r:embed="rId3"/>
          <a:srcRect l="21090" t="47202" r="63027" b="21059"/>
          <a:stretch/>
        </p:blipFill>
        <p:spPr bwMode="auto">
          <a:xfrm>
            <a:off x="4004569" y="3032067"/>
            <a:ext cx="4358034" cy="253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54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319" y="1494423"/>
            <a:ext cx="4359263" cy="2337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RESPECTER LA DISTANCIATION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SOCIALE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" y="521835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1" y="1579418"/>
            <a:ext cx="4588942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319" y="1494423"/>
            <a:ext cx="4359263" cy="2337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RESPECTER LA DISTANCIATION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SOCIALE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" y="521835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82938" y="1986743"/>
            <a:ext cx="4133792" cy="405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319" y="1494423"/>
            <a:ext cx="4359263" cy="2337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RESPECTER LA DISTANCIATION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SOCIALE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" y="521835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716684" y="1860184"/>
            <a:ext cx="4389178" cy="40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319" y="1494423"/>
            <a:ext cx="4359263" cy="2337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RESPECTER LA DISTANCIATION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SOCIALE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" y="521835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99069" y="2011680"/>
            <a:ext cx="4051704" cy="40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319" y="1494423"/>
            <a:ext cx="4359263" cy="2337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RESPECTER LA DISTANCIATION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SOCIALE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" y="521835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49192" y="1978430"/>
            <a:ext cx="3915122" cy="39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1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9319" y="1494423"/>
            <a:ext cx="4359263" cy="23377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RESPECTER LA DISTANCIATION </a:t>
            </a:r>
            <a:b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SOCIALE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79" y="521835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558742" y="1812175"/>
            <a:ext cx="4273665" cy="39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7979" y="2462602"/>
            <a:ext cx="9335192" cy="181217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sz="6000" b="1" dirty="0">
                <a:solidFill>
                  <a:schemeClr val="accent5">
                    <a:lumMod val="50000"/>
                  </a:schemeClr>
                </a:solidFill>
              </a:rPr>
              <a:t>RESPECTER </a:t>
            </a:r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LA SIGNALÉTIQUE</a:t>
            </a:r>
            <a:endParaRPr lang="fr-F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8" y="52873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6440" y="1573056"/>
            <a:ext cx="4476092" cy="1835161"/>
          </a:xfrm>
        </p:spPr>
        <p:txBody>
          <a:bodyPr>
            <a:noAutofit/>
          </a:bodyPr>
          <a:lstStyle/>
          <a:p>
            <a:pPr lvl="0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Respect des circuits,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fléchages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signalétique…</a:t>
            </a:r>
            <a:endParaRPr lang="fr-FR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42" y="2284642"/>
            <a:ext cx="3645173" cy="36451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39" y="47023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39827" y="1309593"/>
            <a:ext cx="51325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accent5">
                    <a:lumMod val="50000"/>
                  </a:schemeClr>
                </a:solidFill>
              </a:rPr>
              <a:t>Déplacement sans croisement et pas hors de sa zone de travail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58" y="2352502"/>
            <a:ext cx="3793209" cy="37932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27" y="456153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7175" y="1992085"/>
            <a:ext cx="6699380" cy="3186404"/>
          </a:xfr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r-FR" sz="7200" dirty="0" smtClean="0">
                <a:solidFill>
                  <a:schemeClr val="accent5">
                    <a:lumMod val="50000"/>
                  </a:schemeClr>
                </a:solidFill>
              </a:rPr>
              <a:t>MERCI DE VOTRE COLLABORATION</a:t>
            </a:r>
            <a:endParaRPr lang="fr-FR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8" y="52873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 rotWithShape="1">
          <a:blip r:embed="rId3"/>
          <a:srcRect l="70999" t="47375" r="13029" b="20807"/>
          <a:stretch/>
        </p:blipFill>
        <p:spPr bwMode="auto">
          <a:xfrm>
            <a:off x="4488785" y="3162876"/>
            <a:ext cx="4289454" cy="273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12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 rotWithShape="1">
          <a:blip r:embed="rId3"/>
          <a:srcRect l="71495" t="47493" r="12930" b="21355"/>
          <a:stretch/>
        </p:blipFill>
        <p:spPr bwMode="auto">
          <a:xfrm>
            <a:off x="4217583" y="3159961"/>
            <a:ext cx="4818352" cy="2767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86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860569" y="3063499"/>
            <a:ext cx="4909358" cy="30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91968" y="2948998"/>
            <a:ext cx="4711210" cy="30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75199" y="3034145"/>
            <a:ext cx="4794482" cy="32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63" y="1846448"/>
            <a:ext cx="10545061" cy="610986"/>
          </a:xfrm>
        </p:spPr>
        <p:txBody>
          <a:bodyPr>
            <a:noAutofit/>
          </a:bodyPr>
          <a:lstStyle/>
          <a:p>
            <a:r>
              <a:rPr lang="fr-FR" sz="4800" b="1" cap="all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COMMENT BIEN SE LAVER LES MAINS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9" y="295469"/>
            <a:ext cx="1524000" cy="762000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64721" y="2969057"/>
            <a:ext cx="4813272" cy="309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331</TotalTime>
  <Words>214</Words>
  <Application>Microsoft Office PowerPoint</Application>
  <PresentationFormat>Grand écran</PresentationFormat>
  <Paragraphs>42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1" baseType="lpstr">
      <vt:lpstr>Franklin Gothic Book</vt:lpstr>
      <vt:lpstr>Crop</vt:lpstr>
      <vt:lpstr>covid 19  les mesures barrières</vt:lpstr>
      <vt:lpstr>LES GESTES  BARRIÈRES</vt:lpstr>
      <vt:lpstr>COMMENT BIEN SE LAVER LES MAINS</vt:lpstr>
      <vt:lpstr>COMMENT BIEN SE LAVER LES MAINS</vt:lpstr>
      <vt:lpstr>COMMENT BIEN SE LAVER LES MAINS</vt:lpstr>
      <vt:lpstr>COMMENT BIEN SE LAVER LES MAINS</vt:lpstr>
      <vt:lpstr>COMMENT BIEN SE LAVER LES MAINS</vt:lpstr>
      <vt:lpstr>COMMENT BIEN SE LAVER LES MAINS</vt:lpstr>
      <vt:lpstr>COMMENT BIEN SE LAVER LES MAINS</vt:lpstr>
      <vt:lpstr>COMMENT BIEN SE LAVER LES MAINS</vt:lpstr>
      <vt:lpstr>COMMENT BIEN SE LAVER LES MAINS</vt:lpstr>
      <vt:lpstr>COMMENT BIEN SE LAVER LES MAINS</vt:lpstr>
      <vt:lpstr>COMMENT BIEN SE LAVER LES MAINS</vt:lpstr>
      <vt:lpstr>COMMENT BIEN SE LAVER LES MAINS</vt:lpstr>
      <vt:lpstr>LE BON LAVAGE DES MAINS</vt:lpstr>
      <vt:lpstr>VOTRE tenue de travail</vt:lpstr>
      <vt:lpstr>Votre tunique et pantalon à disposition dans le vestiaire</vt:lpstr>
      <vt:lpstr>1 tenue propre  par jour </vt:lpstr>
      <vt:lpstr>Vos chaussures de travail</vt:lpstr>
      <vt:lpstr>Présentation PowerPoint</vt:lpstr>
      <vt:lpstr>Pour les soins souillantS </vt:lpstr>
      <vt:lpstr>Présentation PowerPoint</vt:lpstr>
      <vt:lpstr>Mettre et enlever le masque</vt:lpstr>
      <vt:lpstr>Mettre et enlever le masque</vt:lpstr>
      <vt:lpstr>Mettre et enlever le masque</vt:lpstr>
      <vt:lpstr>Mettre et enlever le masque</vt:lpstr>
      <vt:lpstr>Mettre et enlever le masque</vt:lpstr>
      <vt:lpstr>RESPECTER LA DISTANCIATION  SOCIALE</vt:lpstr>
      <vt:lpstr>RESPECTER LA DISTANCIATION  SOCIALE</vt:lpstr>
      <vt:lpstr>RESPECTER LA DISTANCIATION  SOCIALE</vt:lpstr>
      <vt:lpstr>RESPECTER LA DISTANCIATION  SOCIALE</vt:lpstr>
      <vt:lpstr>RESPECTER LA DISTANCIATION  SOCIALE</vt:lpstr>
      <vt:lpstr>RESPECTER LA DISTANCIATION  SOCIALE</vt:lpstr>
      <vt:lpstr>RESPECTER LA DISTANCIATION  SOCIALE</vt:lpstr>
      <vt:lpstr>RESPECTER LA DISTANCIATION  SOCIALE</vt:lpstr>
      <vt:lpstr>RESPECTER LA SIGNALÉTIQUE</vt:lpstr>
      <vt:lpstr>Respect des circuits,  fléchages,  signalétique…</vt:lpstr>
      <vt:lpstr>Présentation PowerPoint</vt:lpstr>
      <vt:lpstr>MERCI DE VOTRE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: mesures barrières destinés aux professionnels de santé</dc:title>
  <dc:creator>DG Goden Flora</dc:creator>
  <cp:lastModifiedBy>DG Goden Flora</cp:lastModifiedBy>
  <cp:revision>31</cp:revision>
  <dcterms:created xsi:type="dcterms:W3CDTF">2020-05-15T09:25:58Z</dcterms:created>
  <dcterms:modified xsi:type="dcterms:W3CDTF">2020-05-29T07:20:33Z</dcterms:modified>
</cp:coreProperties>
</file>